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71" r:id="rId4"/>
    <p:sldId id="261" r:id="rId5"/>
    <p:sldId id="266" r:id="rId6"/>
    <p:sldId id="263" r:id="rId7"/>
    <p:sldId id="269" r:id="rId8"/>
    <p:sldId id="262" r:id="rId9"/>
    <p:sldId id="267" r:id="rId10"/>
    <p:sldId id="260" r:id="rId11"/>
    <p:sldId id="270" r:id="rId12"/>
    <p:sldId id="265" r:id="rId13"/>
    <p:sldId id="264" r:id="rId14"/>
    <p:sldId id="25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0000"/>
    <a:srgbClr val="3709F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013CA-AED8-4E6A-89A2-EFF82649B704}" type="datetimeFigureOut">
              <a:rPr lang="en-US" smtClean="0"/>
              <a:pPr/>
              <a:t>6/23/2010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8E86-0278-43ED-80D9-2834513700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re tit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Nature’s Fury</a:t>
            </a:r>
            <a:br>
              <a:rPr lang="en-US" b="1" dirty="0" smtClean="0"/>
            </a:br>
            <a:r>
              <a:rPr lang="en-US" b="1" dirty="0" smtClean="0"/>
              <a:t>Forest Fires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endParaRPr lang="en-US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re 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Interesting Facts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Quiz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Glossary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ire 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is a forest fire?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re 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7217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causes a forest fire?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re 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721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What are the effects of forest fires?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re backgrou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How can you prevent forest fires?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37</Words>
  <Application>Microsoft Office PowerPoint</Application>
  <PresentationFormat>On-screen Show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Nature’s Fury Forest Fires</vt:lpstr>
      <vt:lpstr>What is a forest fire?</vt:lpstr>
      <vt:lpstr>Slide 3</vt:lpstr>
      <vt:lpstr>What causes a forest fire?</vt:lpstr>
      <vt:lpstr>.</vt:lpstr>
      <vt:lpstr>What are the effects of forest fires?</vt:lpstr>
      <vt:lpstr>Slide 7</vt:lpstr>
      <vt:lpstr>How can you prevent forest fires?</vt:lpstr>
      <vt:lpstr>Slide 9</vt:lpstr>
      <vt:lpstr>Interesting Facts</vt:lpstr>
      <vt:lpstr>Slide 11</vt:lpstr>
      <vt:lpstr>Review Quiz</vt:lpstr>
      <vt:lpstr>Glossary</vt:lpstr>
      <vt:lpstr>Works Cited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Nature’s Fury Forest Fires</dc:title>
  <dc:creator>default</dc:creator>
  <cp:lastModifiedBy>default</cp:lastModifiedBy>
  <cp:revision>18</cp:revision>
  <dcterms:created xsi:type="dcterms:W3CDTF">2010-06-22T21:39:05Z</dcterms:created>
  <dcterms:modified xsi:type="dcterms:W3CDTF">2010-06-23T15:39:06Z</dcterms:modified>
</cp:coreProperties>
</file>